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1" r:id="rId2"/>
    <p:sldId id="322" r:id="rId3"/>
    <p:sldId id="323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344" r:id="rId25"/>
    <p:sldId id="345" r:id="rId26"/>
    <p:sldId id="34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5A603-7121-4875-817A-8EEB16ED8B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2F20A9-2923-4673-A75B-6B673991D3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B5197-E1C3-4162-9CDF-7995A6CE1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18933-B4D9-48B2-AF1C-D4A84EBCD36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40DA3-5C70-4853-84C7-7B1DA83D4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B2B66-23A7-41FD-9350-C4A7A037F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8F61-D12A-4054-935D-82E41C36A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20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5AFBE-0864-4B54-ADDE-F91EF2A12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CAAFA1-79A8-4E92-B5B1-B2C4D76C5E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025C9-3370-49DB-9B14-BC6C44AD1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18933-B4D9-48B2-AF1C-D4A84EBCD36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4A760-DC86-492A-A0AA-948B9F33B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CF36-DD72-4F2A-8A07-1BC0B094E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8F61-D12A-4054-935D-82E41C36A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14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821ED9-ABBF-4779-B65F-9D41C1F553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B59A39-4758-4FAE-B2C4-AFD3ECB8D6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D8F35-59D2-4773-8015-39B967055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18933-B4D9-48B2-AF1C-D4A84EBCD36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6F63B-94B6-4775-AF98-F25B817F0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1AC34-A00C-4B0D-AB82-6BF77F349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8F61-D12A-4054-935D-82E41C36A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94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32D3A-606E-49E3-BD26-DD590CFE8E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3916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78BFA-FB51-4D22-ABE5-D31CE723D4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7828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0EDBE-0024-4C36-991E-3E80DB464A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0060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27D0A-22CB-4294-AEB2-6191B5061D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0919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CAC4F-05AC-4BF2-8B75-135D2724BC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5301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FA3D9-E0F6-4407-9D81-6A11C2187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6AD90-C6CD-43A6-939E-724EF136B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258CF-47E1-4B89-985A-F1630323D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18933-B4D9-48B2-AF1C-D4A84EBCD36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DF2C2-49EC-4388-B005-6E825930D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FD4E6-456C-4D77-BF93-D01CF24E2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8F61-D12A-4054-935D-82E41C36A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09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42277-77B8-4178-AC3C-7F9B38B61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C163F7-218F-4B3B-A67E-526CD542F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D0000-53B0-41A9-9A9F-18490CE8A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18933-B4D9-48B2-AF1C-D4A84EBCD36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BA6AD-51E8-4935-A923-9BDC8DBD4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C4FE1-C3E9-4B0C-8CB4-0FB74AB5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8F61-D12A-4054-935D-82E41C36A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87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5391C-3025-46FA-84B1-1AC4D6A8D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A1560-DEF5-4325-AE1D-89A1D80A33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7FEA42-2149-480A-9417-6E826C03D3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B70B91-4D07-4D07-B36B-C93044ED7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18933-B4D9-48B2-AF1C-D4A84EBCD36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5683A3-A6B6-4F4C-BECE-3B5A47F0A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C50575-C8FA-4B85-9D33-E6D91B56A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8F61-D12A-4054-935D-82E41C36A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64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69B66-E90E-40FB-9F04-653DA60BF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2CB5FE-B7E9-4B44-9B68-386BE0C10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3F01-C4DF-406A-AA55-A2B41898EF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439A7E-CCBE-4717-834A-5C9A2539BB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F981FC-552B-4ACC-9F3C-439BDA2CF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6D36BA-2142-46D2-98F0-82DB034D4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18933-B4D9-48B2-AF1C-D4A84EBCD36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E76C33-616C-4D2E-AFF7-0B0FA6751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C218AD-DFDA-4B78-9B29-D68CF34F9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8F61-D12A-4054-935D-82E41C36A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1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36800-4845-48FA-8C5C-ABA0CE7BA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7AF1B-0FA4-46D0-A6FE-614F1C780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18933-B4D9-48B2-AF1C-D4A84EBCD36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3BD62B-E406-44E4-BA4D-A0737D047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274320-33C8-419A-A205-6CF423A36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8F61-D12A-4054-935D-82E41C36A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44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26A020-451D-4927-AF3C-B01BB3857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18933-B4D9-48B2-AF1C-D4A84EBCD36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C100D2-3D24-437B-8DC9-5A3550E1B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CF4729-2FB7-4E51-86DA-B5C42896A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8F61-D12A-4054-935D-82E41C36A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5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D6E96-F859-4F1B-BF9A-A998F7257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59FFB-13F9-4F91-BE93-F1CAB7331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F5DBBB-97F3-4D0B-95C8-7769B5007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8FD732-4585-49E5-A4ED-BD4FA6C2B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18933-B4D9-48B2-AF1C-D4A84EBCD36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B6CC0D-AFAA-4F44-8725-00ED2EFE2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92234A-15E2-4F79-A6B5-E4F6DFB55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8F61-D12A-4054-935D-82E41C36A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80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15281-A097-4A89-B578-07D52CEAF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C08386-0F92-4D13-817A-D57543ECFC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1E0FAD-12D1-4F60-9AFA-EB6D4C7D99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027B53-8139-4F9B-8F8B-5C109CF0A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18933-B4D9-48B2-AF1C-D4A84EBCD36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2F17DE-DEB9-4F93-A430-AF7F9BF1E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BA6747-CD36-409C-9FE2-95F8A4266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8F61-D12A-4054-935D-82E41C36A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5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E81744-6606-4620-BEA9-79D5B68E1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E7F5BF-5277-447F-919E-8AB7854C0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F1DE8-838E-4FDB-AF19-81EA4C5781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18933-B4D9-48B2-AF1C-D4A84EBCD36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795DD-8DB6-41A7-9823-CD4BF28B10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73490-CB06-4727-AB50-0BF34FC88E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F8F61-D12A-4054-935D-82E41C36A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6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s://www.youtube.com/watch?v=sHcJtU9dr6I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AhKvEgmxew&amp;list=PLj1tRCohZq81aYbpsLMKimSXh2TibtwJW&amp;index=3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5400" dirty="0">
                <a:latin typeface="Rockwell Extra Bold" panose="02060903040505020403" pitchFamily="18" charset="0"/>
              </a:rPr>
              <a:t>The Holocaust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6" y="723502"/>
            <a:ext cx="5220429" cy="571579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682343" y="1600200"/>
            <a:ext cx="5900057" cy="427808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genocide committed by Nazi Germany against the Jews</a:t>
            </a:r>
          </a:p>
          <a:p>
            <a:r>
              <a:rPr lang="en-US" dirty="0"/>
              <a:t>Over 6 million Jews were murdered from across Europe</a:t>
            </a:r>
          </a:p>
          <a:p>
            <a:r>
              <a:rPr lang="en-US" dirty="0"/>
              <a:t> 11 million were killed from other persecuted groups – Slavs, communists, religious dissenters, homosexuals, the disabled, etc.</a:t>
            </a:r>
          </a:p>
          <a:p>
            <a:r>
              <a:rPr lang="en-US" dirty="0"/>
              <a:t>Total killed in Nazi war atrocities number over 17 million</a:t>
            </a:r>
          </a:p>
        </p:txBody>
      </p:sp>
    </p:spTree>
    <p:extLst>
      <p:ext uri="{BB962C8B-B14F-4D97-AF65-F5344CB8AC3E}">
        <p14:creationId xmlns:p14="http://schemas.microsoft.com/office/powerpoint/2010/main" val="305633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2" name="Picture 8" descr="Executing a man kneeling before a mass grav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685801"/>
            <a:ext cx="3132138" cy="4525963"/>
          </a:xfr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6873" name="Picture 9" descr="Digging own graves before being execute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3429000"/>
            <a:ext cx="3170238" cy="2185988"/>
          </a:xfr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6874" name="Picture 10" descr="Prisoners at forced labo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0" y="304801"/>
            <a:ext cx="3240088" cy="2187575"/>
          </a:xfr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2514600" y="5410200"/>
            <a:ext cx="2971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Georgia" panose="02040502050405020303" pitchFamily="18" charset="0"/>
              </a:rPr>
              <a:t>Executing a man kneeling before a mass grave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6934200" y="2743201"/>
            <a:ext cx="2438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Georgia" panose="02040502050405020303" pitchFamily="18" charset="0"/>
              </a:rPr>
              <a:t>Forced labor</a:t>
            </a: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6781800" y="5791200"/>
            <a:ext cx="2667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Georgia" panose="02040502050405020303" pitchFamily="18" charset="0"/>
              </a:rPr>
              <a:t>Digging their own graves before execution</a:t>
            </a:r>
          </a:p>
        </p:txBody>
      </p:sp>
    </p:spTree>
    <p:extLst>
      <p:ext uri="{BB962C8B-B14F-4D97-AF65-F5344CB8AC3E}">
        <p14:creationId xmlns:p14="http://schemas.microsoft.com/office/powerpoint/2010/main" val="2362138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E:\Prisoners awaiting exec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"/>
            <a:ext cx="76200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0" y="6019801"/>
            <a:ext cx="472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Georgia" panose="02040502050405020303" pitchFamily="18" charset="0"/>
              </a:rPr>
              <a:t>Awaiting execution</a:t>
            </a:r>
          </a:p>
        </p:txBody>
      </p:sp>
    </p:spTree>
    <p:extLst>
      <p:ext uri="{BB962C8B-B14F-4D97-AF65-F5344CB8AC3E}">
        <p14:creationId xmlns:p14="http://schemas.microsoft.com/office/powerpoint/2010/main" val="948598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E:\executing men at a mass gra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0"/>
            <a:ext cx="788193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0" y="5715001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Georgia" panose="02040502050405020303" pitchFamily="18" charset="0"/>
              </a:rPr>
              <a:t>Mass execution</a:t>
            </a:r>
          </a:p>
        </p:txBody>
      </p:sp>
    </p:spTree>
    <p:extLst>
      <p:ext uri="{BB962C8B-B14F-4D97-AF65-F5344CB8AC3E}">
        <p14:creationId xmlns:p14="http://schemas.microsoft.com/office/powerpoint/2010/main" val="2930049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mass grave in Bergen-Bels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1066800"/>
            <a:ext cx="6096000" cy="4381500"/>
          </a:xfr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3962400" y="5715001"/>
            <a:ext cx="388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Georgia" panose="02040502050405020303" pitchFamily="18" charset="0"/>
              </a:rPr>
              <a:t>Mass grave</a:t>
            </a:r>
          </a:p>
        </p:txBody>
      </p:sp>
    </p:spTree>
    <p:extLst>
      <p:ext uri="{BB962C8B-B14F-4D97-AF65-F5344CB8AC3E}">
        <p14:creationId xmlns:p14="http://schemas.microsoft.com/office/powerpoint/2010/main" val="4287672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6" name="Picture 8" descr="corpses of Auschwitz prisoner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3352800"/>
            <a:ext cx="4572000" cy="3276600"/>
          </a:xfr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8138" name="Picture 10" descr="mass grave, Mathause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52400"/>
            <a:ext cx="44196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0622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050" name="Picture 2" descr="E:\Dauchau, survivor stokes smoldering human remai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524001"/>
            <a:ext cx="6400800" cy="5072063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14600" y="228600"/>
            <a:ext cx="7010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Georgia" panose="02040502050405020303" pitchFamily="18" charset="0"/>
              </a:rPr>
              <a:t>Human bones inside crematorium ovens (after being murdered in a gas chamber, bodies were oftentimes burned instead of buried).</a:t>
            </a:r>
          </a:p>
        </p:txBody>
      </p:sp>
    </p:spTree>
    <p:extLst>
      <p:ext uri="{BB962C8B-B14F-4D97-AF65-F5344CB8AC3E}">
        <p14:creationId xmlns:p14="http://schemas.microsoft.com/office/powerpoint/2010/main" val="2650620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uchenwald_Crematoria_8025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3276600"/>
            <a:ext cx="4533900" cy="3429000"/>
          </a:xfrm>
        </p:spPr>
      </p:pic>
      <p:pic>
        <p:nvPicPr>
          <p:cNvPr id="5" name="Picture 4" descr="1502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50990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391400" y="381000"/>
            <a:ext cx="2438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Georgia" panose="02040502050405020303" pitchFamily="18" charset="0"/>
              </a:rPr>
              <a:t>Prisoners placing bodies in the crematoriums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33600" y="5029201"/>
            <a:ext cx="3657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Georgia" panose="02040502050405020303" pitchFamily="18" charset="0"/>
              </a:rPr>
              <a:t>Human remains in a crematorium</a:t>
            </a:r>
          </a:p>
        </p:txBody>
      </p:sp>
    </p:spTree>
    <p:extLst>
      <p:ext uri="{BB962C8B-B14F-4D97-AF65-F5344CB8AC3E}">
        <p14:creationId xmlns:p14="http://schemas.microsoft.com/office/powerpoint/2010/main" val="3120812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American congressman viewing corpses, Dach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828800"/>
            <a:ext cx="313690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E:\after liberation, funeral of those unsaved or killed (Auschwitz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228600"/>
            <a:ext cx="5522913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362200" y="4038600"/>
            <a:ext cx="3962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Georgia" panose="02040502050405020303" pitchFamily="18" charset="0"/>
              </a:rPr>
              <a:t>After the liberation, a funeral for those unsaved or killed.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391400" y="457200"/>
            <a:ext cx="2895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Georgia" panose="02040502050405020303" pitchFamily="18" charset="0"/>
              </a:rPr>
              <a:t>American congressman viewing a camp. </a:t>
            </a:r>
          </a:p>
        </p:txBody>
      </p:sp>
    </p:spTree>
    <p:extLst>
      <p:ext uri="{BB962C8B-B14F-4D97-AF65-F5344CB8AC3E}">
        <p14:creationId xmlns:p14="http://schemas.microsoft.com/office/powerpoint/2010/main" val="30138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American soldiers walk past rows of corpses taken out of barrac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54229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E:\American troops next to corpses burned upon a section of railroad tra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2895601"/>
            <a:ext cx="4405313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690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194" name="Picture 2" descr="E:\American editors and publishers in Dachau, shown corps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5043488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E:\American soldier stands above the corpses of childr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905000"/>
            <a:ext cx="367030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62200" y="4572000"/>
            <a:ext cx="3810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Georgia" panose="02040502050405020303" pitchFamily="18" charset="0"/>
              </a:rPr>
              <a:t>What the Allied soldiers saw at the camps, they would never forget. </a:t>
            </a:r>
          </a:p>
        </p:txBody>
      </p:sp>
    </p:spTree>
    <p:extLst>
      <p:ext uri="{BB962C8B-B14F-4D97-AF65-F5344CB8AC3E}">
        <p14:creationId xmlns:p14="http://schemas.microsoft.com/office/powerpoint/2010/main" val="489071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Image result for concentration camp 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53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164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Austrian citizens load corpses, to be taken to a mass gra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228600"/>
            <a:ext cx="5156200" cy="398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E:\Austrian citizens remove Mauthausen victims for buri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74" y="2220119"/>
            <a:ext cx="4419600" cy="445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781800" y="4876800"/>
            <a:ext cx="2971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Georgia" panose="02040502050405020303" pitchFamily="18" charset="0"/>
              </a:rPr>
              <a:t>Austrian citizens assisting in the removal of corpses. </a:t>
            </a:r>
          </a:p>
        </p:txBody>
      </p:sp>
    </p:spTree>
    <p:extLst>
      <p:ext uri="{BB962C8B-B14F-4D97-AF65-F5344CB8AC3E}">
        <p14:creationId xmlns:p14="http://schemas.microsoft.com/office/powerpoint/2010/main" val="991602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German civilians bury corpses found in C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"/>
            <a:ext cx="7467600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505200" y="5410201"/>
            <a:ext cx="5181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Georgia" panose="02040502050405020303" pitchFamily="18" charset="0"/>
              </a:rPr>
              <a:t>German civilians forced to assist in burial</a:t>
            </a:r>
          </a:p>
        </p:txBody>
      </p:sp>
    </p:spTree>
    <p:extLst>
      <p:ext uri="{BB962C8B-B14F-4D97-AF65-F5344CB8AC3E}">
        <p14:creationId xmlns:p14="http://schemas.microsoft.com/office/powerpoint/2010/main" val="2616687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German civilians view corpses in C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4800"/>
            <a:ext cx="582930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429000" y="5410200"/>
            <a:ext cx="5181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Georgia" panose="02040502050405020303" pitchFamily="18" charset="0"/>
              </a:rPr>
              <a:t>German civilians forced to walk through the camps, to witness what they had  earlier chosen to ignore. </a:t>
            </a:r>
          </a:p>
        </p:txBody>
      </p:sp>
    </p:spTree>
    <p:extLst>
      <p:ext uri="{BB962C8B-B14F-4D97-AF65-F5344CB8AC3E}">
        <p14:creationId xmlns:p14="http://schemas.microsoft.com/office/powerpoint/2010/main" val="727256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Survivors in Dach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57200"/>
            <a:ext cx="7391400" cy="590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9153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:\survivors, Mathausen barrac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914401"/>
            <a:ext cx="3984625" cy="560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E:\Survivors drinking soup from U.S. Army after liber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1"/>
            <a:ext cx="4114800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52600" y="3505201"/>
            <a:ext cx="3962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Georgia" panose="02040502050405020303" pitchFamily="18" charset="0"/>
              </a:rPr>
              <a:t>Survivors drinking broth provided by the U.S. Army</a:t>
            </a:r>
          </a:p>
        </p:txBody>
      </p:sp>
    </p:spTree>
    <p:extLst>
      <p:ext uri="{BB962C8B-B14F-4D97-AF65-F5344CB8AC3E}">
        <p14:creationId xmlns:p14="http://schemas.microsoft.com/office/powerpoint/2010/main" val="18765846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Mathausen, survivo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320040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E:\Starved survivors in Ebens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2286000"/>
            <a:ext cx="5414963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90800" y="1066801"/>
            <a:ext cx="365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Georgia" panose="02040502050405020303" pitchFamily="18" charset="0"/>
              </a:rPr>
              <a:t>Survivors</a:t>
            </a:r>
          </a:p>
        </p:txBody>
      </p:sp>
    </p:spTree>
    <p:extLst>
      <p:ext uri="{BB962C8B-B14F-4D97-AF65-F5344CB8AC3E}">
        <p14:creationId xmlns:p14="http://schemas.microsoft.com/office/powerpoint/2010/main" val="3043851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" name="Content Placeholder 5" descr="holocaust_victims_1[1]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457200"/>
            <a:ext cx="4648200" cy="3805238"/>
          </a:xfrm>
        </p:spPr>
      </p:pic>
      <p:pic>
        <p:nvPicPr>
          <p:cNvPr id="8" name="Picture 7" descr="mass grav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429001"/>
            <a:ext cx="24384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761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Image result for auschwitz map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9" y="473528"/>
            <a:ext cx="12178391" cy="584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484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8" descr="Forced to undress before their execu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042" y="2198132"/>
            <a:ext cx="5609503" cy="3995448"/>
          </a:xfr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81743" y="1028700"/>
            <a:ext cx="10343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https://www.youtube.com/watch?v=vAhKvEgmxew&amp;list=PLj1tRCohZq81aYbpsLMKimSXh2TibtwJW&amp;index=3</a:t>
            </a:r>
            <a:endParaRPr lang="en-US" dirty="0"/>
          </a:p>
        </p:txBody>
      </p:sp>
      <p:pic>
        <p:nvPicPr>
          <p:cNvPr id="10" name="Picture 4" descr="Shooting women who remain alive after a mass execu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04082" y="2198132"/>
            <a:ext cx="6287918" cy="3995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9734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Registration of new prisoners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990600"/>
            <a:ext cx="6096000" cy="4483100"/>
          </a:xfr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3200400" y="5715001"/>
            <a:ext cx="571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Georgia" panose="02040502050405020303" pitchFamily="18" charset="0"/>
              </a:rPr>
              <a:t>Registration of new prisoners</a:t>
            </a:r>
          </a:p>
        </p:txBody>
      </p:sp>
    </p:spTree>
    <p:extLst>
      <p:ext uri="{BB962C8B-B14F-4D97-AF65-F5344CB8AC3E}">
        <p14:creationId xmlns:p14="http://schemas.microsoft.com/office/powerpoint/2010/main" val="259127358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Newly arrived prisoners lined up for regist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228600"/>
            <a:ext cx="57118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E:\Newly arrived prisoners at roll c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905000"/>
            <a:ext cx="288290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667000" y="4191001"/>
            <a:ext cx="4267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Georgia" panose="02040502050405020303" pitchFamily="18" charset="0"/>
              </a:rPr>
              <a:t>Newly arrived prisoners at roll call</a:t>
            </a:r>
          </a:p>
        </p:txBody>
      </p:sp>
    </p:spTree>
    <p:extLst>
      <p:ext uri="{BB962C8B-B14F-4D97-AF65-F5344CB8AC3E}">
        <p14:creationId xmlns:p14="http://schemas.microsoft.com/office/powerpoint/2010/main" val="2749805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8" name="Picture 8" descr="Bags human hair, taken from prisoners after their heads were shave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0" y="3886201"/>
            <a:ext cx="4114800" cy="2803525"/>
          </a:xfrm>
          <a:noFill/>
        </p:spPr>
      </p:pic>
      <p:pic>
        <p:nvPicPr>
          <p:cNvPr id="56330" name="Picture 10" descr="children in Auschwitz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1" y="152400"/>
            <a:ext cx="2581275" cy="3962400"/>
          </a:xfrm>
          <a:noFill/>
        </p:spPr>
      </p:pic>
      <p:pic>
        <p:nvPicPr>
          <p:cNvPr id="56332" name="Picture 12" descr="Inside of Auschwitz barrack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1" y="228600"/>
            <a:ext cx="2574925" cy="3581400"/>
          </a:xfrm>
          <a:noFill/>
        </p:spPr>
      </p:pic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1828800" y="4267200"/>
            <a:ext cx="2209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Georgia" panose="02040502050405020303" pitchFamily="18" charset="0"/>
              </a:rPr>
              <a:t>Children in Auschwitz</a:t>
            </a:r>
          </a:p>
        </p:txBody>
      </p:sp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7391400" y="457201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Georgia" panose="02040502050405020303" pitchFamily="18" charset="0"/>
              </a:rPr>
              <a:t>Barracks at Auschwitz</a:t>
            </a: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3886200" y="6019800"/>
            <a:ext cx="228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Georgia" panose="02040502050405020303" pitchFamily="18" charset="0"/>
              </a:rPr>
              <a:t>Bags of human hair cut from prisoners</a:t>
            </a:r>
          </a:p>
        </p:txBody>
      </p:sp>
    </p:spTree>
    <p:extLst>
      <p:ext uri="{BB962C8B-B14F-4D97-AF65-F5344CB8AC3E}">
        <p14:creationId xmlns:p14="http://schemas.microsoft.com/office/powerpoint/2010/main" val="4112078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Rings taken from prison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228600"/>
            <a:ext cx="4818063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E:\confiscated clothing, Auschwit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733800"/>
            <a:ext cx="4241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57400" y="4495800"/>
            <a:ext cx="3733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Georgia" panose="02040502050405020303" pitchFamily="18" charset="0"/>
              </a:rPr>
              <a:t>Clothing and rings taken from prisoners. </a:t>
            </a:r>
          </a:p>
        </p:txBody>
      </p:sp>
    </p:spTree>
    <p:extLst>
      <p:ext uri="{BB962C8B-B14F-4D97-AF65-F5344CB8AC3E}">
        <p14:creationId xmlns:p14="http://schemas.microsoft.com/office/powerpoint/2010/main" val="1437355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80" name="Picture 8" descr="Bergen Belsen, prisoners walking by piles of shoes removed from other prisoners before they were killed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52400"/>
            <a:ext cx="3733800" cy="2706688"/>
          </a:xfrm>
          <a:noFill/>
        </p:spPr>
      </p:pic>
      <p:pic>
        <p:nvPicPr>
          <p:cNvPr id="54281" name="Picture 9" descr="Buchenwald barrack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1114" y="2362200"/>
            <a:ext cx="5373687" cy="4191000"/>
          </a:xfrm>
          <a:noFill/>
        </p:spPr>
      </p:pic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1905000" y="2819400"/>
            <a:ext cx="3276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Georgia" panose="02040502050405020303" pitchFamily="18" charset="0"/>
              </a:rPr>
              <a:t>Prisoners walking by pile of shoes taken from murdered Jews</a:t>
            </a:r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2438400" y="6019801"/>
            <a:ext cx="2438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Georgia" panose="02040502050405020303" pitchFamily="18" charset="0"/>
              </a:rPr>
              <a:t>Prisoners in barracks</a:t>
            </a:r>
          </a:p>
        </p:txBody>
      </p:sp>
    </p:spTree>
    <p:extLst>
      <p:ext uri="{BB962C8B-B14F-4D97-AF65-F5344CB8AC3E}">
        <p14:creationId xmlns:p14="http://schemas.microsoft.com/office/powerpoint/2010/main" val="1291564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</Words>
  <Application>Microsoft Office PowerPoint</Application>
  <PresentationFormat>Widescreen</PresentationFormat>
  <Paragraphs>31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Georgia</vt:lpstr>
      <vt:lpstr>Rockwell Extra Bold</vt:lpstr>
      <vt:lpstr>Office Theme</vt:lpstr>
      <vt:lpstr>The Holocaust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Holocaust</dc:title>
  <dc:creator>Peter Lambert</dc:creator>
  <cp:lastModifiedBy>Peter Lambert</cp:lastModifiedBy>
  <cp:revision>1</cp:revision>
  <dcterms:created xsi:type="dcterms:W3CDTF">2024-03-12T15:23:41Z</dcterms:created>
  <dcterms:modified xsi:type="dcterms:W3CDTF">2024-03-12T15:24:20Z</dcterms:modified>
</cp:coreProperties>
</file>